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7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3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9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9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6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9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4B69-BC27-47A1-BB6D-E385C1BAC57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9AE6-4636-4112-B750-0077B209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188976"/>
            <a:ext cx="5613143" cy="6478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46" y="188976"/>
            <a:ext cx="5864352" cy="64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" y="164592"/>
            <a:ext cx="6065521" cy="6473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164592"/>
            <a:ext cx="567437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164592"/>
            <a:ext cx="5836920" cy="6547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41" y="164592"/>
            <a:ext cx="5786438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2026-05-08T06:02:40Z</dcterms:created>
  <dcterms:modified xsi:type="dcterms:W3CDTF">2026-05-08T06:45:52Z</dcterms:modified>
</cp:coreProperties>
</file>